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8F4E-C873-4EAF-8083-7E64BB76F8E4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71C5-D28C-4339-A4F1-A6A995295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26F5-002B-4B36-B228-6FC7772F2553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DF48-C73A-4D4E-9DCF-90AC05909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5349-96C1-4CDE-8FAE-BCFE0582757D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AF2C-6EBC-481F-B258-6A4C4D343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F9D9-C09C-4F7D-AC59-EE166CA4C1B9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CF67-2BA9-4936-9208-8169914B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C808-CD53-47D6-B329-42F7F26A10EE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51E5-44CC-4677-9D67-F1D4991BF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8FCE-D7E1-46E8-8A35-690650A3E2EC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EB7F-EDA8-46A4-822B-B0DBDF96C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BB0B-C2FD-43F5-A8C0-626C2598577D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C580-68F1-4C7C-83A0-6B91EF15C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6BB6-C2DF-45E0-8EAC-CFF3BFE2747D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F1D5-D5A3-4112-BB37-26E6181B9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3AD5-BD5B-4AB9-BBBC-345470DEF524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C027-42FE-4324-A0EA-8974FEE1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02C3-B992-485D-B34B-39B4576EEF39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3704-2924-4936-8CC7-F895D97B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5424-CF05-4D62-A6D4-6F199532EF47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7177-0DC5-4C68-A5C4-1050B52AA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6FBB2E-1DCE-42D1-BC57-9961168AF01D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967A7-A795-4392-8385-C4C223BE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 txBox="1">
            <a:spLocks/>
          </p:cNvSpPr>
          <p:nvPr/>
        </p:nvSpPr>
        <p:spPr bwMode="auto">
          <a:xfrm>
            <a:off x="755650" y="404813"/>
            <a:ext cx="7777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3200">
              <a:solidFill>
                <a:srgbClr val="953735"/>
              </a:solidFill>
              <a:latin typeface="Monotype Corsiva" pitchFamily="66" charset="0"/>
            </a:endParaRPr>
          </a:p>
          <a:p>
            <a:pPr algn="ctr"/>
            <a:endParaRPr lang="uk-UA" sz="3200">
              <a:solidFill>
                <a:srgbClr val="953735"/>
              </a:solidFill>
              <a:latin typeface="Monotype Corsiva" pitchFamily="66" charset="0"/>
            </a:endParaRPr>
          </a:p>
          <a:p>
            <a:pPr algn="ctr"/>
            <a:endParaRPr lang="uk-UA" sz="3200">
              <a:solidFill>
                <a:srgbClr val="953735"/>
              </a:solidFill>
              <a:latin typeface="Monotype Corsiva" pitchFamily="66" charset="0"/>
            </a:endParaRPr>
          </a:p>
          <a:p>
            <a:pPr algn="ctr"/>
            <a:endParaRPr lang="uk-UA" sz="3200">
              <a:solidFill>
                <a:srgbClr val="953735"/>
              </a:solidFill>
              <a:latin typeface="Monotype Corsiva" pitchFamily="66" charset="0"/>
            </a:endParaRPr>
          </a:p>
          <a:p>
            <a:pPr algn="ctr"/>
            <a:r>
              <a:rPr lang="uk-UA" sz="3200">
                <a:solidFill>
                  <a:srgbClr val="953735"/>
                </a:solidFill>
                <a:latin typeface="Monotype Corsiva" pitchFamily="66" charset="0"/>
              </a:rPr>
              <a:t>Підпроект Ліги старшокласників  </a:t>
            </a:r>
          </a:p>
          <a:p>
            <a:pPr algn="ctr"/>
            <a:r>
              <a:rPr lang="uk-UA" sz="3200">
                <a:solidFill>
                  <a:srgbClr val="953735"/>
                </a:solidFill>
                <a:latin typeface="Monotype Corsiva" pitchFamily="66" charset="0"/>
              </a:rPr>
              <a:t>“Я – свідомий громадянин України”</a:t>
            </a:r>
          </a:p>
          <a:p>
            <a:pPr algn="ctr"/>
            <a:endParaRPr lang="uk-UA" sz="320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uk-UA" sz="3200">
                <a:solidFill>
                  <a:srgbClr val="7030A0"/>
                </a:solidFill>
                <a:latin typeface="Monotype Corsiva" pitchFamily="66" charset="0"/>
              </a:rPr>
              <a:t>“ Вчимося обирати”                                              (вибори органів учнівського самоврядування)</a:t>
            </a:r>
            <a:endParaRPr lang="ru-RU" sz="320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3933825"/>
            <a:ext cx="4032250" cy="208756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chemeClr val="hlink"/>
                </a:solidFill>
                <a:latin typeface="Monotype Corsiva" pitchFamily="66" charset="0"/>
                <a:cs typeface="Times New Roman" pitchFamily="18" charset="0"/>
              </a:rPr>
              <a:t>Підготувала                             член шкільного парламенту                               Буцької ЗОШ І-ІІІ ступенів, учениця 10 класу                              Богач Каріна</a:t>
            </a:r>
            <a:endParaRPr lang="ru-RU" sz="2400" smtClean="0">
              <a:solidFill>
                <a:schemeClr val="hlink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284663" y="5876925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accent2"/>
                </a:solidFill>
              </a:rPr>
              <a:t>  </a:t>
            </a:r>
            <a:r>
              <a:rPr lang="uk-UA" sz="2000" b="1">
                <a:solidFill>
                  <a:schemeClr val="accent2"/>
                </a:solidFill>
                <a:latin typeface="Monotype Corsiva" pitchFamily="66" charset="0"/>
              </a:rPr>
              <a:t>2019</a:t>
            </a:r>
            <a:endParaRPr lang="ru-RU" sz="2000" b="1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22300" y="647700"/>
            <a:ext cx="792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9463" y="1104900"/>
            <a:ext cx="3960812" cy="3005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latin typeface="Monotype Corsiva" pitchFamily="66" charset="0"/>
                <a:cs typeface="+mn-cs"/>
              </a:rPr>
              <a:t>формування в учнів активної громадської позиції; 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latin typeface="Monotype Corsiva" pitchFamily="66" charset="0"/>
                <a:cs typeface="+mn-cs"/>
              </a:rPr>
              <a:t>здатність до критики та самокритики;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latin typeface="Monotype Corsiva" pitchFamily="66" charset="0"/>
                <a:cs typeface="+mn-cs"/>
              </a:rPr>
              <a:t>підвищення правової культури в галузі виборчого права; 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latin typeface="Monotype Corsiva" pitchFamily="66" charset="0"/>
                <a:cs typeface="+mn-cs"/>
              </a:rPr>
              <a:t>створення умов для розвитку та реалізації  творчого потенціалу підростаючого покоління; 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latin typeface="Monotype Corsiva" pitchFamily="66" charset="0"/>
                <a:cs typeface="+mn-cs"/>
              </a:rPr>
              <a:t>здатність до розробки проектів та керування ними.</a:t>
            </a:r>
            <a:endParaRPr lang="ru-RU" sz="2000" dirty="0">
              <a:latin typeface="Monotype Corsiva" pitchFamily="66" charset="0"/>
              <a:cs typeface="+mn-cs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268538" y="528638"/>
            <a:ext cx="982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7030A0"/>
                </a:solidFill>
                <a:latin typeface="Monotype Corsiva" pitchFamily="66" charset="0"/>
              </a:rPr>
              <a:t>Мета</a:t>
            </a:r>
            <a:endParaRPr lang="ru-RU" sz="28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094413" y="528638"/>
            <a:ext cx="144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7030A0"/>
                </a:solidFill>
                <a:latin typeface="Monotype Corsiva" pitchFamily="66" charset="0"/>
              </a:rPr>
              <a:t>Завдання</a:t>
            </a:r>
            <a:endParaRPr lang="ru-RU" sz="28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363" y="1104900"/>
            <a:ext cx="352742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solidFill>
                  <a:prstClr val="black"/>
                </a:solidFill>
                <a:latin typeface="Monotype Corsiva" pitchFamily="66" charset="0"/>
              </a:rPr>
              <a:t>вибори президента учнівського самоврядування в школі;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solidFill>
                  <a:prstClr val="black"/>
                </a:solidFill>
                <a:latin typeface="Monotype Corsiva" pitchFamily="66" charset="0"/>
              </a:rPr>
              <a:t>створення умов для формування правової грамотності майбутніх виборців;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solidFill>
                  <a:prstClr val="black"/>
                </a:solidFill>
                <a:latin typeface="Monotype Corsiva" pitchFamily="66" charset="0"/>
              </a:rPr>
              <a:t>включення учнів в процес самоврядування,  через вдосконалення органів учнівського самоврядування;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solidFill>
                  <a:prstClr val="black"/>
                </a:solidFill>
                <a:latin typeface="Monotype Corsiva" pitchFamily="66" charset="0"/>
              </a:rPr>
              <a:t>створення умов для формування в учнів лідерських задатків;  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>
                <a:solidFill>
                  <a:prstClr val="black"/>
                </a:solidFill>
                <a:latin typeface="Monotype Corsiva" pitchFamily="66" charset="0"/>
              </a:rPr>
              <a:t>вміння визначити проблему  та шляхи іі вирішення. </a:t>
            </a:r>
            <a:endParaRPr lang="ru-RU" sz="2000" dirty="0">
              <a:solidFill>
                <a:prstClr val="black"/>
              </a:solidFill>
              <a:latin typeface="Monotype Corsiva" pitchFamily="66" charset="0"/>
            </a:endParaRPr>
          </a:p>
          <a:p>
            <a:pPr>
              <a:defRPr/>
            </a:pP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/>
          </p:cNvSpPr>
          <p:nvPr/>
        </p:nvSpPr>
        <p:spPr bwMode="auto">
          <a:xfrm>
            <a:off x="684213" y="476250"/>
            <a:ext cx="7848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684213" y="1341438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ambria" pitchFamily="18" charset="0"/>
              </a:rPr>
              <a:t> </a:t>
            </a:r>
            <a:endParaRPr lang="ru-RU" sz="2400" i="1">
              <a:latin typeface="Cambria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2894012" cy="38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906" y="387685"/>
            <a:ext cx="5141913" cy="38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49338" y="4629150"/>
            <a:ext cx="7410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7030A0"/>
                </a:solidFill>
                <a:latin typeface="Monotype Corsiva" pitchFamily="66" charset="0"/>
              </a:rPr>
              <a:t>Наші кандидати  на посаду президента шкільного парламенту: учень 9 класу Павленко Владислав та учениця 10 класу  Болебрух Каріна</a:t>
            </a:r>
            <a:endParaRPr lang="ru-RU" sz="2800" b="1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76672"/>
            <a:ext cx="412901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279" y="462968"/>
            <a:ext cx="4054169" cy="310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86115" y="4077072"/>
            <a:ext cx="51283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Monotype Corsiva" pitchFamily="66" charset="0"/>
              </a:rPr>
              <a:t>Команди  наших кандидатів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755576" y="4149080"/>
            <a:ext cx="7715250" cy="1976438"/>
          </a:xfrm>
        </p:spPr>
        <p:txBody>
          <a:bodyPr/>
          <a:lstStyle/>
          <a:p>
            <a:pPr eaLnBrk="1" hangingPunct="1"/>
            <a:endParaRPr lang="uk-UA" dirty="0" smtClean="0">
              <a:latin typeface="Arial" charset="0"/>
            </a:endParaRPr>
          </a:p>
          <a:p>
            <a:pPr eaLnBrk="1" hangingPunct="1"/>
            <a:endParaRPr lang="uk-UA" dirty="0" smtClean="0"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День голосування</a:t>
            </a: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9" y="620688"/>
            <a:ext cx="3122537" cy="416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42" y="597856"/>
            <a:ext cx="4997262" cy="416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4437063"/>
            <a:ext cx="8229600" cy="16891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Підрахунок </a:t>
            </a:r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голосів</a:t>
            </a: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404664"/>
            <a:ext cx="3427384" cy="456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22" y="252028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0" y="4869160"/>
            <a:ext cx="7056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Monotype Corsiva" pitchFamily="66" charset="0"/>
              </a:rPr>
              <a:t>Перемога !!!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Monotype Corsiva" pitchFamily="66" charset="0"/>
              </a:rPr>
              <a:t> Президент шкільного парламенту та  радники  учнівського  самоврядування школи.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2019-2020 н.р\засідання парламенту\IMG_0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69469"/>
            <a:ext cx="3312368" cy="248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33599" y="5252891"/>
            <a:ext cx="74991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Перше засідання новообраного шкільного </a:t>
            </a:r>
            <a:r>
              <a:rPr lang="uk-UA" sz="2800" b="1" dirty="0" smtClean="0">
                <a:solidFill>
                  <a:srgbClr val="7030A0"/>
                </a:solidFill>
                <a:latin typeface="Monotype Corsiva" pitchFamily="66" charset="0"/>
              </a:rPr>
              <a:t>парламенту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Monotype Corsiva" pitchFamily="66" charset="0"/>
              </a:rPr>
              <a:t>та перший його проект «Віночок миру».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3"/>
            <a:ext cx="3566564" cy="267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4085976" cy="306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178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11</cp:revision>
  <dcterms:created xsi:type="dcterms:W3CDTF">2013-08-18T07:43:00Z</dcterms:created>
  <dcterms:modified xsi:type="dcterms:W3CDTF">2019-10-21T05:47:29Z</dcterms:modified>
</cp:coreProperties>
</file>